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</p:sldIdLst>
  <p:sldSz cx="3887788" cy="5435600"/>
  <p:notesSz cx="6858000" cy="9144000"/>
  <p:defaultTextStyle>
    <a:defPPr>
      <a:defRPr lang="fr-FR"/>
    </a:defPPr>
    <a:lvl1pPr marL="0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1pPr>
    <a:lvl2pPr marL="223724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2pPr>
    <a:lvl3pPr marL="447447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3pPr>
    <a:lvl4pPr marL="671171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4pPr>
    <a:lvl5pPr marL="894894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5pPr>
    <a:lvl6pPr marL="1118618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6pPr>
    <a:lvl7pPr marL="1342341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7pPr>
    <a:lvl8pPr marL="1566065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8pPr>
    <a:lvl9pPr marL="1789788" algn="l" defTabSz="447447" rtl="0" eaLnBrk="1" latinLnBrk="0" hangingPunct="1">
      <a:defRPr sz="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193"/>
    <a:srgbClr val="ED1E3B"/>
    <a:srgbClr val="2D7E90"/>
    <a:srgbClr val="F3702B"/>
    <a:srgbClr val="15B8D4"/>
    <a:srgbClr val="F24457"/>
    <a:srgbClr val="ED7950"/>
    <a:srgbClr val="F3A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78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4" y="889577"/>
            <a:ext cx="3304620" cy="1892394"/>
          </a:xfrm>
        </p:spPr>
        <p:txBody>
          <a:bodyPr anchor="b"/>
          <a:lstStyle>
            <a:lvl1pPr algn="ctr">
              <a:defRPr sz="2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74" y="2854948"/>
            <a:ext cx="2915841" cy="1312345"/>
          </a:xfrm>
        </p:spPr>
        <p:txBody>
          <a:bodyPr/>
          <a:lstStyle>
            <a:lvl1pPr marL="0" indent="0" algn="ctr">
              <a:buNone/>
              <a:defRPr sz="1020"/>
            </a:lvl1pPr>
            <a:lvl2pPr marL="194401" indent="0" algn="ctr">
              <a:buNone/>
              <a:defRPr sz="850"/>
            </a:lvl2pPr>
            <a:lvl3pPr marL="388803" indent="0" algn="ctr">
              <a:buNone/>
              <a:defRPr sz="765"/>
            </a:lvl3pPr>
            <a:lvl4pPr marL="583204" indent="0" algn="ctr">
              <a:buNone/>
              <a:defRPr sz="680"/>
            </a:lvl4pPr>
            <a:lvl5pPr marL="777606" indent="0" algn="ctr">
              <a:buNone/>
              <a:defRPr sz="680"/>
            </a:lvl5pPr>
            <a:lvl6pPr marL="972007" indent="0" algn="ctr">
              <a:buNone/>
              <a:defRPr sz="680"/>
            </a:lvl6pPr>
            <a:lvl7pPr marL="1166409" indent="0" algn="ctr">
              <a:buNone/>
              <a:defRPr sz="680"/>
            </a:lvl7pPr>
            <a:lvl8pPr marL="1360810" indent="0" algn="ctr">
              <a:buNone/>
              <a:defRPr sz="680"/>
            </a:lvl8pPr>
            <a:lvl9pPr marL="1555212" indent="0" algn="ctr">
              <a:buNone/>
              <a:defRPr sz="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74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199" y="289395"/>
            <a:ext cx="838304" cy="460642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85" y="289395"/>
            <a:ext cx="2466316" cy="46064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8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3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61" y="1355127"/>
            <a:ext cx="3353217" cy="2261058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61" y="3637576"/>
            <a:ext cx="3353217" cy="1189037"/>
          </a:xfrm>
        </p:spPr>
        <p:txBody>
          <a:bodyPr/>
          <a:lstStyle>
            <a:lvl1pPr marL="0" indent="0">
              <a:buNone/>
              <a:defRPr sz="1020">
                <a:solidFill>
                  <a:schemeClr val="tx1"/>
                </a:solidFill>
              </a:defRPr>
            </a:lvl1pPr>
            <a:lvl2pPr marL="19440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2pPr>
            <a:lvl3pPr marL="388803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3pPr>
            <a:lvl4pPr marL="583204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4pPr>
            <a:lvl5pPr marL="777606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5pPr>
            <a:lvl6pPr marL="972007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6pPr>
            <a:lvl7pPr marL="1166409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7pPr>
            <a:lvl8pPr marL="136081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8pPr>
            <a:lvl9pPr marL="1555212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85" y="1446977"/>
            <a:ext cx="1652310" cy="34488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193" y="1446977"/>
            <a:ext cx="1652310" cy="34488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2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289397"/>
            <a:ext cx="3353217" cy="10506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92" y="1332477"/>
            <a:ext cx="1644716" cy="653027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792" y="1985504"/>
            <a:ext cx="1644716" cy="29203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193" y="1332477"/>
            <a:ext cx="1652816" cy="653027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193" y="1985504"/>
            <a:ext cx="1652816" cy="29203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26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9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62373"/>
            <a:ext cx="1253913" cy="1268307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16" y="782627"/>
            <a:ext cx="1968193" cy="3862799"/>
          </a:xfrm>
        </p:spPr>
        <p:txBody>
          <a:bodyPr/>
          <a:lstStyle>
            <a:lvl1pPr>
              <a:defRPr sz="1361"/>
            </a:lvl1pPr>
            <a:lvl2pPr>
              <a:defRPr sz="1191"/>
            </a:lvl2pPr>
            <a:lvl3pPr>
              <a:defRPr sz="1020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630680"/>
            <a:ext cx="1253913" cy="3021036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62373"/>
            <a:ext cx="1253913" cy="1268307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16" y="782627"/>
            <a:ext cx="1968193" cy="3862799"/>
          </a:xfrm>
        </p:spPr>
        <p:txBody>
          <a:bodyPr anchor="t"/>
          <a:lstStyle>
            <a:lvl1pPr marL="0" indent="0">
              <a:buNone/>
              <a:defRPr sz="1361"/>
            </a:lvl1pPr>
            <a:lvl2pPr marL="194401" indent="0">
              <a:buNone/>
              <a:defRPr sz="1191"/>
            </a:lvl2pPr>
            <a:lvl3pPr marL="388803" indent="0">
              <a:buNone/>
              <a:defRPr sz="1020"/>
            </a:lvl3pPr>
            <a:lvl4pPr marL="583204" indent="0">
              <a:buNone/>
              <a:defRPr sz="850"/>
            </a:lvl4pPr>
            <a:lvl5pPr marL="777606" indent="0">
              <a:buNone/>
              <a:defRPr sz="850"/>
            </a:lvl5pPr>
            <a:lvl6pPr marL="972007" indent="0">
              <a:buNone/>
              <a:defRPr sz="850"/>
            </a:lvl6pPr>
            <a:lvl7pPr marL="1166409" indent="0">
              <a:buNone/>
              <a:defRPr sz="850"/>
            </a:lvl7pPr>
            <a:lvl8pPr marL="1360810" indent="0">
              <a:buNone/>
              <a:defRPr sz="850"/>
            </a:lvl8pPr>
            <a:lvl9pPr marL="1555212" indent="0">
              <a:buNone/>
              <a:defRPr sz="8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630680"/>
            <a:ext cx="1253913" cy="3021036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1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86" y="289397"/>
            <a:ext cx="3353217" cy="105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86" y="1446977"/>
            <a:ext cx="3353217" cy="344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86" y="5037997"/>
            <a:ext cx="874752" cy="289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FC35-AB0B-48EE-AEF2-078E6AEA5E3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30" y="5037997"/>
            <a:ext cx="1312128" cy="289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750" y="5037997"/>
            <a:ext cx="874752" cy="289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B3E9-7211-4400-821B-F913CEA74E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8803" rtl="0" eaLnBrk="1" latinLnBrk="0" hangingPunct="1">
        <a:lnSpc>
          <a:spcPct val="90000"/>
        </a:lnSpc>
        <a:spcBef>
          <a:spcPct val="0"/>
        </a:spcBef>
        <a:buNone/>
        <a:defRPr sz="18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201" indent="-97201" algn="l" defTabSz="38880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5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874806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1069208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263609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458011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65241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401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803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3204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7606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2007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6409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6081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5212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887788" cy="5441978"/>
          </a:xfrm>
          <a:prstGeom prst="rect">
            <a:avLst/>
          </a:prstGeom>
          <a:solidFill>
            <a:srgbClr val="F3702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59" y="2009591"/>
            <a:ext cx="3277680" cy="32776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3" y="124173"/>
            <a:ext cx="3279600" cy="3279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0719" y="2739027"/>
            <a:ext cx="335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941834"/>
                </a:solidFill>
                <a:latin typeface="Segoe Script" panose="030B0504020000000003" pitchFamily="66" charset="0"/>
              </a:rPr>
              <a:t>Des ateliers utiles et des activités ludiques pour toute la famille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8"/>
          <a:stretch/>
        </p:blipFill>
        <p:spPr>
          <a:xfrm>
            <a:off x="991435" y="1594786"/>
            <a:ext cx="1965219" cy="955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9" b="33483"/>
          <a:stretch/>
        </p:blipFill>
        <p:spPr>
          <a:xfrm>
            <a:off x="1253602" y="181402"/>
            <a:ext cx="1368203" cy="14446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8065" y="4170758"/>
            <a:ext cx="339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150" dirty="0">
                <a:solidFill>
                  <a:srgbClr val="2D7E90"/>
                </a:solidFill>
                <a:latin typeface="Bahnschrift" panose="020B0502040204020203" pitchFamily="34" charset="0"/>
              </a:rPr>
              <a:t>Pour s’inscrire ou pour tout renseignement :</a:t>
            </a:r>
          </a:p>
          <a:p>
            <a:pPr algn="ctr"/>
            <a:r>
              <a:rPr lang="fr-FR" sz="1600" spc="-150" dirty="0">
                <a:solidFill>
                  <a:srgbClr val="2D7E90"/>
                </a:solidFill>
                <a:latin typeface="Bahnschrift" panose="020B0502040204020203" pitchFamily="34" charset="0"/>
              </a:rPr>
              <a:t>Christel Clin 06 66 71 51 15</a:t>
            </a:r>
            <a:br>
              <a:rPr lang="fr-FR" sz="1600" spc="-150" dirty="0">
                <a:solidFill>
                  <a:srgbClr val="2D7E90"/>
                </a:solidFill>
                <a:latin typeface="Bahnschrift" panose="020B0502040204020203" pitchFamily="34" charset="0"/>
              </a:rPr>
            </a:br>
            <a:r>
              <a:rPr lang="fr-FR" sz="1600" spc="-150" dirty="0">
                <a:solidFill>
                  <a:srgbClr val="2D7E90"/>
                </a:solidFill>
                <a:latin typeface="Bahnschrift" panose="020B0502040204020203" pitchFamily="34" charset="0"/>
              </a:rPr>
              <a:t>prochensemblebeaumont@gmail.com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45" y="5017342"/>
            <a:ext cx="260370" cy="2603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0" y="5042375"/>
            <a:ext cx="192065" cy="1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7788" cy="5435600"/>
          </a:xfrm>
          <a:prstGeom prst="rect">
            <a:avLst/>
          </a:prstGeom>
          <a:solidFill>
            <a:srgbClr val="F3702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724" y="86893"/>
            <a:ext cx="3730337" cy="526819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724" y="156747"/>
            <a:ext cx="3730337" cy="519833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Venez aux ateliers qui vous plaisent : </a:t>
            </a:r>
          </a:p>
          <a:p>
            <a:pPr marL="0" indent="0" algn="ctr" fontAlgn="base">
              <a:lnSpc>
                <a:spcPct val="100000"/>
              </a:lnSpc>
              <a:buNone/>
            </a:pPr>
            <a:endParaRPr lang="fr-FR" sz="1200" b="1" dirty="0">
              <a:latin typeface="Bahnschrift Light" panose="020B0502040204020203" pitchFamily="34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1</a:t>
            </a:r>
            <a:r>
              <a:rPr lang="fr-FR" sz="1200" b="1" baseline="30000" dirty="0">
                <a:latin typeface="Bahnschrift Light" panose="020B0502040204020203" pitchFamily="34" charset="0"/>
              </a:rPr>
              <a:t>ère</a:t>
            </a:r>
            <a:r>
              <a:rPr lang="fr-FR" sz="1200" b="1" dirty="0">
                <a:latin typeface="Bahnschrift Light" panose="020B0502040204020203" pitchFamily="34" charset="0"/>
              </a:rPr>
              <a:t> marche d’observation dans la forêt de </a:t>
            </a:r>
            <a:r>
              <a:rPr lang="fr-FR" sz="1200" b="1" dirty="0" err="1">
                <a:latin typeface="Bahnschrift Light" panose="020B0502040204020203" pitchFamily="34" charset="0"/>
              </a:rPr>
              <a:t>Carnelle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samedi 27 septembre, 9h30-12h 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Jeux de société</a:t>
            </a:r>
            <a:br>
              <a:rPr lang="fr-FR" sz="1200" b="1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mercredi 22 octobre, 15-17h dans la salle 12 de la maison des associations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Sablés de Noël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mercredi 10 décembre, 14h30-17h dans la cuisine de la salle Léo Lagrange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2</a:t>
            </a:r>
            <a:r>
              <a:rPr lang="fr-FR" sz="1200" b="1" baseline="30000" dirty="0">
                <a:latin typeface="Bahnschrift Light" panose="020B0502040204020203" pitchFamily="34" charset="0"/>
              </a:rPr>
              <a:t>ème</a:t>
            </a:r>
            <a:r>
              <a:rPr lang="fr-FR" sz="1200" b="1" dirty="0">
                <a:latin typeface="Bahnschrift Light" panose="020B0502040204020203" pitchFamily="34" charset="0"/>
              </a:rPr>
              <a:t> marche d’observation dans la forêt de </a:t>
            </a:r>
            <a:r>
              <a:rPr lang="fr-FR" sz="1200" b="1" dirty="0" err="1">
                <a:latin typeface="Bahnschrift Light" panose="020B0502040204020203" pitchFamily="34" charset="0"/>
              </a:rPr>
              <a:t>Carnelle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samedi 10 janvier, 9h30-12h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Loto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mercredi 18 février 14h-17h dans la salle 12 de la maison des associations 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3</a:t>
            </a:r>
            <a:r>
              <a:rPr lang="fr-FR" sz="1200" b="1" baseline="30000" dirty="0">
                <a:latin typeface="Bahnschrift Light" panose="020B0502040204020203" pitchFamily="34" charset="0"/>
              </a:rPr>
              <a:t>ème</a:t>
            </a:r>
            <a:r>
              <a:rPr lang="fr-FR" sz="1200" b="1" dirty="0">
                <a:latin typeface="Bahnschrift Light" panose="020B0502040204020203" pitchFamily="34" charset="0"/>
              </a:rPr>
              <a:t> marche d’observation dans la forêt de </a:t>
            </a:r>
            <a:r>
              <a:rPr lang="fr-FR" sz="1200" b="1" dirty="0" err="1">
                <a:latin typeface="Bahnschrift Light" panose="020B0502040204020203" pitchFamily="34" charset="0"/>
              </a:rPr>
              <a:t>Carnelle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samedi 21 mars, 9h30-12h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Fabrication d’un terrarium</a:t>
            </a:r>
            <a:br>
              <a:rPr lang="fr-FR" sz="1200" b="1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mercredi 29 avril, 15h-17h dans la salle 12 de la maison des associations 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4</a:t>
            </a:r>
            <a:r>
              <a:rPr lang="fr-FR" sz="1200" b="1" baseline="30000" dirty="0">
                <a:latin typeface="Bahnschrift Light" panose="020B0502040204020203" pitchFamily="34" charset="0"/>
              </a:rPr>
              <a:t>ème</a:t>
            </a:r>
            <a:r>
              <a:rPr lang="fr-FR" sz="1200" b="1" dirty="0">
                <a:latin typeface="Bahnschrift Light" panose="020B0502040204020203" pitchFamily="34" charset="0"/>
              </a:rPr>
              <a:t> marche d’observation dans la forêt de </a:t>
            </a:r>
            <a:r>
              <a:rPr lang="fr-FR" sz="1200" b="1" dirty="0" err="1">
                <a:latin typeface="Bahnschrift Light" panose="020B0502040204020203" pitchFamily="34" charset="0"/>
              </a:rPr>
              <a:t>Carnelle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samedi 27 juin, 9h30-12h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fr-FR" sz="1200" b="1" dirty="0">
                <a:latin typeface="Bahnschrift Light" panose="020B0502040204020203" pitchFamily="34" charset="0"/>
              </a:rPr>
              <a:t>Repas partagé et jeux extérieurs</a:t>
            </a:r>
            <a:br>
              <a:rPr lang="fr-FR" sz="1200" dirty="0">
                <a:latin typeface="Bahnschrift Light" panose="020B0502040204020203" pitchFamily="34" charset="0"/>
              </a:rPr>
            </a:br>
            <a:r>
              <a:rPr lang="fr-FR" sz="1200" dirty="0">
                <a:latin typeface="Bahnschrift Light" panose="020B0502040204020203" pitchFamily="34" charset="0"/>
              </a:rPr>
              <a:t>samedi 11 juillet, 12h-16h</a:t>
            </a:r>
          </a:p>
        </p:txBody>
      </p:sp>
    </p:spTree>
    <p:extLst>
      <p:ext uri="{BB962C8B-B14F-4D97-AF65-F5344CB8AC3E}">
        <p14:creationId xmlns:p14="http://schemas.microsoft.com/office/powerpoint/2010/main" val="14713812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174</Words>
  <Application>Microsoft Office PowerPoint</Application>
  <PresentationFormat>Personnalisé</PresentationFormat>
  <Paragraphs>14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</dc:title>
  <dc:creator>Emmanuelle van der Does</dc:creator>
  <cp:lastModifiedBy>Christel clin</cp:lastModifiedBy>
  <cp:revision>68</cp:revision>
  <dcterms:created xsi:type="dcterms:W3CDTF">2020-09-24T07:42:50Z</dcterms:created>
  <dcterms:modified xsi:type="dcterms:W3CDTF">2025-10-07T18:10:17Z</dcterms:modified>
</cp:coreProperties>
</file>